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 fontScale="5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FA8B0C2D-CEE5-4359-BEAC-5E6463D80290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3600" y="-72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LibreOffice/7.0.4.2$Linux_X86_64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2023-07-12T22:49:08Z</dcterms:created>
  <dc:creator/>
  <dc:description/>
  <dc:language>ru-RU</dc:language>
  <cp:lastModifiedBy/>
  <dcterms:modified xsi:type="dcterms:W3CDTF">2023-07-12T22:51:19Z</dcterms:modified>
  <cp:revision>1</cp:revision>
  <dc:subject/>
  <dc:title/>
</cp:coreProperties>
</file>